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7" autoAdjust="0"/>
  </p:normalViewPr>
  <p:slideViewPr>
    <p:cSldViewPr snapToGrid="0" snapToObjects="1">
      <p:cViewPr varScale="1">
        <p:scale>
          <a:sx n="47" d="100"/>
          <a:sy n="47" d="100"/>
        </p:scale>
        <p:origin x="2304" y="66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07/04/2020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07/04/2020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07/04/2020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07/04/2020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07/04/2020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ext Box 208"/>
          <p:cNvSpPr txBox="1"/>
          <p:nvPr/>
        </p:nvSpPr>
        <p:spPr>
          <a:xfrm>
            <a:off x="747078" y="546577"/>
            <a:ext cx="6116320" cy="90233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GB" sz="3000" b="1" kern="50" dirty="0" smtClean="0">
                <a:solidFill>
                  <a:srgbClr val="000000"/>
                </a:solidFill>
                <a:latin typeface="Arial"/>
                <a:cs typeface="Times New Roman"/>
              </a:rPr>
              <a:t>12 Ways to </a:t>
            </a:r>
            <a:r>
              <a:rPr lang="en-GB" sz="3000" b="1" kern="50" dirty="0" smtClean="0">
                <a:solidFill>
                  <a:srgbClr val="FF0000"/>
                </a:solidFill>
                <a:latin typeface="Arial"/>
                <a:cs typeface="Times New Roman"/>
              </a:rPr>
              <a:t>STOP</a:t>
            </a:r>
            <a:r>
              <a:rPr lang="en-GB" sz="3000" b="1" kern="50" dirty="0" smtClean="0">
                <a:solidFill>
                  <a:srgbClr val="000000"/>
                </a:solidFill>
                <a:latin typeface="Arial"/>
                <a:cs typeface="Times New Roman"/>
              </a:rPr>
              <a:t> you feeling lonely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  <a:cs typeface="Times New Roman"/>
            </a:endParaRPr>
          </a:p>
        </p:txBody>
      </p:sp>
      <p:sp>
        <p:nvSpPr>
          <p:cNvPr id="203" name="Text Box 303"/>
          <p:cNvSpPr txBox="1"/>
          <p:nvPr/>
        </p:nvSpPr>
        <p:spPr>
          <a:xfrm>
            <a:off x="700497" y="3131549"/>
            <a:ext cx="1248410" cy="9055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kern="50" dirty="0" smtClean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Stay Active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05" name="Text Box 304"/>
          <p:cNvSpPr txBox="1"/>
          <p:nvPr/>
        </p:nvSpPr>
        <p:spPr>
          <a:xfrm>
            <a:off x="2303463" y="3131549"/>
            <a:ext cx="1248410" cy="9055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kern="50" dirty="0" smtClean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Keep up to date with information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06" name="Text Box 305"/>
          <p:cNvSpPr txBox="1"/>
          <p:nvPr/>
        </p:nvSpPr>
        <p:spPr>
          <a:xfrm>
            <a:off x="3906429" y="3131549"/>
            <a:ext cx="1262380" cy="9055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kern="50" dirty="0" smtClean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Do something meaningful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07" name="Text Box 306"/>
          <p:cNvSpPr txBox="1"/>
          <p:nvPr/>
        </p:nvSpPr>
        <p:spPr>
          <a:xfrm>
            <a:off x="5523365" y="3131549"/>
            <a:ext cx="1262380" cy="8826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kern="50" dirty="0" smtClean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Connect with others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08" name="Text Box 307"/>
          <p:cNvSpPr txBox="1"/>
          <p:nvPr/>
        </p:nvSpPr>
        <p:spPr>
          <a:xfrm>
            <a:off x="766128" y="6167874"/>
            <a:ext cx="1262380" cy="8826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kern="50" dirty="0" smtClean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Connect Online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10" name="Text Box 308"/>
          <p:cNvSpPr txBox="1"/>
          <p:nvPr/>
        </p:nvSpPr>
        <p:spPr>
          <a:xfrm>
            <a:off x="2289493" y="6167874"/>
            <a:ext cx="1262380" cy="8826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kern="50" dirty="0" smtClean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Find sources of comfort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12" name="Text Box 309"/>
          <p:cNvSpPr txBox="1"/>
          <p:nvPr/>
        </p:nvSpPr>
        <p:spPr>
          <a:xfrm>
            <a:off x="3892459" y="6188664"/>
            <a:ext cx="1262380" cy="8826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kern="50" dirty="0" smtClean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Create something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14" name="Text Box 310"/>
          <p:cNvSpPr txBox="1"/>
          <p:nvPr/>
        </p:nvSpPr>
        <p:spPr>
          <a:xfrm>
            <a:off x="5576253" y="6211524"/>
            <a:ext cx="1262380" cy="8826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kern="50" dirty="0" smtClean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Distract yourself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16" name="Text Box 311"/>
          <p:cNvSpPr txBox="1"/>
          <p:nvPr/>
        </p:nvSpPr>
        <p:spPr>
          <a:xfrm>
            <a:off x="713423" y="9057799"/>
            <a:ext cx="1262380" cy="8826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1400" b="1" kern="50" dirty="0" smtClean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Plan for the future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18" name="Text Box 312"/>
          <p:cNvSpPr txBox="1"/>
          <p:nvPr/>
        </p:nvSpPr>
        <p:spPr>
          <a:xfrm>
            <a:off x="2336483" y="9057799"/>
            <a:ext cx="1262380" cy="8826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kern="50" dirty="0" smtClean="0">
                <a:solidFill>
                  <a:srgbClr val="000000"/>
                </a:solidFill>
                <a:effectLst/>
                <a:latin typeface="Arial"/>
                <a:ea typeface="ＭＳ 明朝"/>
                <a:cs typeface="Times New Roman"/>
              </a:rPr>
              <a:t>Practise self care and compassion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20" name="Text Box 313"/>
          <p:cNvSpPr txBox="1"/>
          <p:nvPr/>
        </p:nvSpPr>
        <p:spPr>
          <a:xfrm>
            <a:off x="3959543" y="9057799"/>
            <a:ext cx="1262380" cy="8826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kern="50" dirty="0" smtClean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Get into a routine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22" name="Text Box 314"/>
          <p:cNvSpPr txBox="1"/>
          <p:nvPr/>
        </p:nvSpPr>
        <p:spPr>
          <a:xfrm>
            <a:off x="5582603" y="9057799"/>
            <a:ext cx="1262380" cy="88265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400" b="1" kern="50" dirty="0" smtClean="0">
                <a:solidFill>
                  <a:srgbClr val="000000"/>
                </a:solidFill>
                <a:latin typeface="Arial"/>
                <a:ea typeface="ＭＳ 明朝"/>
                <a:cs typeface="Times New Roman"/>
              </a:rPr>
              <a:t>Enjoy the little things</a:t>
            </a:r>
            <a:endParaRPr lang="en-GB" sz="1400" b="1" kern="50" dirty="0">
              <a:solidFill>
                <a:srgbClr val="000000"/>
              </a:solidFill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043" y="1415373"/>
            <a:ext cx="1819593" cy="18195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37" y="7470945"/>
            <a:ext cx="1673112" cy="1673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57" y="7711277"/>
            <a:ext cx="1346522" cy="13465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28" y="7346147"/>
            <a:ext cx="1828804" cy="182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1" y="7241732"/>
            <a:ext cx="1990295" cy="1990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365" y="4971809"/>
            <a:ext cx="1421260" cy="1421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971" y="4898805"/>
            <a:ext cx="1710394" cy="1710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925" y="5027364"/>
            <a:ext cx="1417118" cy="1417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4" y="4884127"/>
            <a:ext cx="1449572" cy="1449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226" y="1833657"/>
            <a:ext cx="1606323" cy="1606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20" y="1275841"/>
            <a:ext cx="1959125" cy="195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1" y="1433836"/>
            <a:ext cx="1810655" cy="18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d-4x3-Pics-Heading-Intro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 4x3 Intro A</Template>
  <TotalTime>117</TotalTime>
  <Words>48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Cambria</vt:lpstr>
      <vt:lpstr>ＭＳ 明朝</vt:lpstr>
      <vt:lpstr>Times New Roman</vt:lpstr>
      <vt:lpstr>Grid-4x3-Pics-Heading-Intro</vt:lpstr>
      <vt:lpstr>PowerPoint Presentation</vt:lpstr>
    </vt:vector>
  </TitlesOfParts>
  <Manager/>
  <Company/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Foot, Megan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Murphy, Tracey</cp:lastModifiedBy>
  <cp:revision>3</cp:revision>
  <dcterms:created xsi:type="dcterms:W3CDTF">2020-04-07T08:19:41Z</dcterms:created>
  <dcterms:modified xsi:type="dcterms:W3CDTF">2020-04-07T11:31:04Z</dcterms:modified>
  <cp:category/>
</cp:coreProperties>
</file>